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77"/>
      <p:regular r:id="rId16"/>
      <p:bold r:id="rId17"/>
      <p:italic r:id="rId18"/>
      <p:boldItalic r:id="rId19"/>
    </p:embeddedFont>
    <p:embeddedFont>
      <p:font typeface="Lato Hairline" panose="020F0502020204030203" pitchFamily="34" charset="77"/>
      <p:regular r:id="rId20"/>
      <p:bold r:id="rId21"/>
      <p:italic r:id="rId22"/>
      <p:boldItalic r:id="rId23"/>
    </p:embeddedFont>
    <p:embeddedFont>
      <p:font typeface="Lato Light" panose="020F0302020204030203" pitchFamily="34" charset="77"/>
      <p:regular r:id="rId24"/>
      <p:bold r:id="rId25"/>
      <p:italic r:id="rId26"/>
      <p:boldItalic r:id="rId27"/>
    </p:embeddedFont>
    <p:embeddedFont>
      <p:font typeface="Quicksand" pitchFamily="2" charset="77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rImNEc1IMRAvlhly0PZbPDTaJ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662"/>
  </p:normalViewPr>
  <p:slideViewPr>
    <p:cSldViewPr snapToGrid="0" snapToObjects="1">
      <p:cViewPr varScale="1">
        <p:scale>
          <a:sx n="149" d="100"/>
          <a:sy n="149" d="100"/>
        </p:scale>
        <p:origin x="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1" descr="https://lh4.googleusercontent.com/rHifLe6-il6vcXwPP8kln_RLM6NEnowz38MhO4BI8_xcmv8htGV-E2Y-cUF93F6gh5RHKtam5nRIrc6cT1bealTC4fRBdHPgkYgBQ6CfPvHpalIBK6GguSExQmegA_7PnDVpY-0l"/>
          <p:cNvPicPr preferRelativeResize="0"/>
          <p:nvPr/>
        </p:nvPicPr>
        <p:blipFill rotWithShape="1">
          <a:blip r:embed="rId2">
            <a:alphaModFix/>
          </a:blip>
          <a:srcRect t="321" b="20831"/>
          <a:stretch/>
        </p:blipFill>
        <p:spPr>
          <a:xfrm>
            <a:off x="-3804" y="916683"/>
            <a:ext cx="12205252" cy="595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1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6469" y="2991802"/>
            <a:ext cx="2286000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73338">
            <a:off x="1067315" y="608940"/>
            <a:ext cx="2563849" cy="167324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59530" y="4763452"/>
            <a:ext cx="7845277" cy="77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59530" y="3411343"/>
            <a:ext cx="78452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4000"/>
              <a:buFont typeface="Quicksand"/>
              <a:buNone/>
              <a:defRPr sz="4000">
                <a:solidFill>
                  <a:srgbClr val="50258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/>
          <p:nvPr/>
        </p:nvSpPr>
        <p:spPr>
          <a:xfrm>
            <a:off x="9105418" y="84094"/>
            <a:ext cx="3001701" cy="540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2"/>
          </p:nvPr>
        </p:nvSpPr>
        <p:spPr>
          <a:xfrm>
            <a:off x="459529" y="2933111"/>
            <a:ext cx="7845278" cy="4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50258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/>
          <p:nvPr/>
        </p:nvSpPr>
        <p:spPr>
          <a:xfrm>
            <a:off x="3877183" y="177810"/>
            <a:ext cx="4500971" cy="2200275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1"/>
          <p:cNvSpPr/>
          <p:nvPr/>
        </p:nvSpPr>
        <p:spPr>
          <a:xfrm>
            <a:off x="9176084" y="84094"/>
            <a:ext cx="2931035" cy="8784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3872" y="1213237"/>
            <a:ext cx="3898728" cy="47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ronding">
  <p:cSld name="Afronding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80" name="Google Shape;80;p20" descr="A picture containing white, table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57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838200" y="1840139"/>
            <a:ext cx="8110564" cy="323568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/>
          <p:nvPr/>
        </p:nvSpPr>
        <p:spPr>
          <a:xfrm>
            <a:off x="844826" y="243568"/>
            <a:ext cx="10515600" cy="113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icksand"/>
              <a:buNone/>
            </a:pPr>
            <a:r>
              <a:rPr lang="nl-NL" sz="4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Wat nu?</a:t>
            </a:r>
            <a:endParaRPr sz="4400" b="0" i="0" u="none" strike="noStrike" cap="none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lassencode">
  <p:cSld name="Klassenco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1" descr="A picture containing white, table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57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844826" y="243568"/>
            <a:ext cx="10515600" cy="113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icksand"/>
              <a:buNone/>
              <a:defRPr sz="4400" b="0" i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851240" y="1844026"/>
            <a:ext cx="8110564" cy="323568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3200"/>
              <a:buFont typeface="Quicksand"/>
              <a:buNone/>
              <a:defRPr sz="3200" b="0" i="0"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258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258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844826" y="243568"/>
            <a:ext cx="10515600" cy="113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3600"/>
              <a:buFont typeface="Quicksand"/>
              <a:buNone/>
              <a:defRPr sz="3600" b="0" i="0">
                <a:solidFill>
                  <a:srgbClr val="50258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838200" y="18401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3" descr="A picture containing white, table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57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40139"/>
            <a:ext cx="8110564" cy="323568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44826" y="243568"/>
            <a:ext cx="10515600" cy="113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icksand"/>
              <a:buNone/>
              <a:defRPr sz="3600" b="0" i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4400"/>
              <a:buFont typeface="Quicksand"/>
              <a:buNone/>
              <a:defRPr sz="4400" b="0" i="0">
                <a:solidFill>
                  <a:srgbClr val="50258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3600"/>
              <a:buFont typeface="Quicksand"/>
              <a:buNone/>
              <a:defRPr sz="3600">
                <a:solidFill>
                  <a:srgbClr val="50258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3600"/>
              <a:buFont typeface="Quicksand"/>
              <a:buNone/>
              <a:defRPr>
                <a:solidFill>
                  <a:srgbClr val="50258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3600"/>
              <a:buFont typeface="Quicksand"/>
              <a:buNone/>
              <a:defRPr>
                <a:solidFill>
                  <a:srgbClr val="50258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3200"/>
              <a:buFont typeface="Quicksand"/>
              <a:buNone/>
              <a:defRPr sz="3200"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3600"/>
              <a:buFont typeface="Quicksand"/>
              <a:buNone/>
              <a:defRPr sz="3600" b="0" i="0" u="none" strike="noStrike" cap="none">
                <a:solidFill>
                  <a:srgbClr val="50258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258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0258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15" name="Google Shape;15;p10" descr="https://lh4.googleusercontent.com/rHifLe6-il6vcXwPP8kln_RLM6NEnowz38MhO4BI8_xcmv8htGV-E2Y-cUF93F6gh5RHKtam5nRIrc6cT1bealTC4fRBdHPgkYgBQ6CfPvHpalIBK6GguSExQmegA_7PnDVpY-0l"/>
          <p:cNvPicPr preferRelativeResize="0"/>
          <p:nvPr/>
        </p:nvPicPr>
        <p:blipFill rotWithShape="1">
          <a:blip r:embed="rId14">
            <a:alphaModFix/>
          </a:blip>
          <a:srcRect t="321" b="20831"/>
          <a:stretch/>
        </p:blipFill>
        <p:spPr>
          <a:xfrm>
            <a:off x="0" y="5112223"/>
            <a:ext cx="12205252" cy="1760291"/>
          </a:xfrm>
          <a:prstGeom prst="rect">
            <a:avLst/>
          </a:prstGeom>
          <a:blipFill rotWithShape="1">
            <a:blip r:embed="rId15">
              <a:alphaModFix/>
            </a:blip>
            <a:tile tx="0" ty="0" sx="100000" sy="100000" flip="none" algn="tl"/>
          </a:blipFill>
          <a:ln>
            <a:noFill/>
          </a:ln>
        </p:spPr>
      </p:pic>
      <p:pic>
        <p:nvPicPr>
          <p:cNvPr id="16" name="Google Shape;16;p10" descr="A picture containing clock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011349" y="5230471"/>
            <a:ext cx="983092" cy="1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557FDC9-5C21-854E-BD46-82A21D51608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066918" y="261519"/>
            <a:ext cx="1683589" cy="20721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B6KZVcTomj9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B6KZVcTomj9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2uZF-5F1w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youtube.com/watch?v=P2uZF-5F1w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body" idx="1"/>
          </p:nvPr>
        </p:nvSpPr>
        <p:spPr>
          <a:xfrm>
            <a:off x="459530" y="4763452"/>
            <a:ext cx="7845277" cy="77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title"/>
          </p:nvPr>
        </p:nvSpPr>
        <p:spPr>
          <a:xfrm>
            <a:off x="459530" y="3411343"/>
            <a:ext cx="78452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4000"/>
              <a:buFont typeface="Quicksand"/>
              <a:buNone/>
            </a:pPr>
            <a:r>
              <a:rPr lang="nl-NL" b="1"/>
              <a:t>Deepfakes</a:t>
            </a:r>
            <a:endParaRPr b="1"/>
          </a:p>
        </p:txBody>
      </p:sp>
      <p:sp>
        <p:nvSpPr>
          <p:cNvPr id="100" name="Google Shape;100;p1"/>
          <p:cNvSpPr txBox="1">
            <a:spLocks noGrp="1"/>
          </p:cNvSpPr>
          <p:nvPr>
            <p:ph type="body" idx="2"/>
          </p:nvPr>
        </p:nvSpPr>
        <p:spPr>
          <a:xfrm>
            <a:off x="459529" y="2933111"/>
            <a:ext cx="7845278" cy="4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844826" y="243568"/>
            <a:ext cx="10515600" cy="113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3600"/>
              <a:buFont typeface="Quicksand"/>
              <a:buNone/>
            </a:pPr>
            <a:r>
              <a:rPr lang="nl-NL"/>
              <a:t>Deepfakes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838200" y="18401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nl-NL" u="sng">
                <a:solidFill>
                  <a:schemeClr val="hlink"/>
                </a:solidFill>
                <a:hlinkClick r:id="rId3"/>
              </a:rPr>
              <a:t>https://www.instagram.com/p/B6KZVcTomj9/</a:t>
            </a:r>
            <a:endParaRPr/>
          </a:p>
        </p:txBody>
      </p:sp>
      <p:pic>
        <p:nvPicPr>
          <p:cNvPr id="107" name="Google Shape;107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1451" y="1007489"/>
            <a:ext cx="6668429" cy="42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844826" y="243568"/>
            <a:ext cx="10515600" cy="113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3600"/>
              <a:buFont typeface="Quicksand"/>
              <a:buNone/>
            </a:pPr>
            <a:r>
              <a:rPr lang="nl-NL"/>
              <a:t>Deepfakes</a:t>
            </a:r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838200" y="18401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>
                <a:solidFill>
                  <a:srgbClr val="502582"/>
                </a:solidFill>
              </a:rPr>
              <a:t>Wat zijn deepfakes?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nl-NL"/>
              <a:t>Nep video’s! Gemaakt met AI.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nl-NL"/>
              <a:t>De technologie is sinds 2017 in opmars.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nl-NL"/>
              <a:t>Er zijn twee soorten deepfakes.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844826" y="243568"/>
            <a:ext cx="10515600" cy="113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3600"/>
              <a:buFont typeface="Quicksand"/>
              <a:buNone/>
            </a:pPr>
            <a:r>
              <a:rPr lang="nl-NL"/>
              <a:t>1. Iemand anders z’n gezicht plakken</a:t>
            </a: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838200" y="18401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>
                <a:solidFill>
                  <a:srgbClr val="1F2544"/>
                </a:solidFill>
                <a:latin typeface="Arial"/>
                <a:ea typeface="Arial"/>
                <a:cs typeface="Arial"/>
                <a:sym typeface="Arial"/>
              </a:rPr>
              <a:t>Deze video </a:t>
            </a:r>
            <a:r>
              <a:rPr lang="nl-NL" b="0" i="0">
                <a:solidFill>
                  <a:srgbClr val="1F2544"/>
                </a:solidFill>
                <a:latin typeface="Arial"/>
                <a:ea typeface="Arial"/>
                <a:cs typeface="Arial"/>
                <a:sym typeface="Arial"/>
              </a:rPr>
              <a:t>is een deepfake, een opname van iemand in een reclame met de gezicht  van mr. Bean er opgeplakt.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20" name="Google Shape;120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6498" y="2796946"/>
            <a:ext cx="5613463" cy="361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44826" y="243568"/>
            <a:ext cx="10515600" cy="113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3600"/>
              <a:buFont typeface="Quicksand"/>
              <a:buNone/>
            </a:pPr>
            <a:r>
              <a:rPr lang="nl-NL"/>
              <a:t>2. Bestaande foto’s of video’s bewerken</a:t>
            </a: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body" idx="1"/>
          </p:nvPr>
        </p:nvSpPr>
        <p:spPr>
          <a:xfrm>
            <a:off x="360727" y="1840139"/>
            <a:ext cx="573527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Je kunt iemand andere dingen </a:t>
            </a:r>
            <a:br>
              <a:rPr lang="nl-NL" dirty="0"/>
            </a:br>
            <a:r>
              <a:rPr lang="nl-NL" dirty="0"/>
              <a:t>laten zeggen.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AI vervormt het gezicht en de mond.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Ook wordt de audio aangepast.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>
              <a:buNone/>
            </a:pPr>
            <a:r>
              <a:rPr lang="nl-NL" u="sng" dirty="0" err="1">
                <a:solidFill>
                  <a:schemeClr val="hlink"/>
                </a:solidFill>
              </a:rPr>
              <a:t>https</a:t>
            </a:r>
            <a:r>
              <a:rPr lang="nl-NL" u="sng" dirty="0">
                <a:solidFill>
                  <a:schemeClr val="hlink"/>
                </a:solidFill>
              </a:rPr>
              <a:t>://</a:t>
            </a:r>
            <a:r>
              <a:rPr lang="nl-NL" u="sng" dirty="0" err="1">
                <a:solidFill>
                  <a:schemeClr val="hlink"/>
                </a:solidFill>
              </a:rPr>
              <a:t>www.youtube.com</a:t>
            </a:r>
            <a:r>
              <a:rPr lang="nl-NL" u="sng" dirty="0">
                <a:solidFill>
                  <a:schemeClr val="hlink"/>
                </a:solidFill>
              </a:rPr>
              <a:t>/</a:t>
            </a:r>
            <a:r>
              <a:rPr lang="nl-NL" u="sng" dirty="0" err="1">
                <a:solidFill>
                  <a:schemeClr val="hlink"/>
                </a:solidFill>
              </a:rPr>
              <a:t>watch?v</a:t>
            </a:r>
            <a:r>
              <a:rPr lang="nl-NL" u="sng" dirty="0">
                <a:solidFill>
                  <a:schemeClr val="hlink"/>
                </a:solidFill>
              </a:rPr>
              <a:t>=cQ54GDm1eL0</a:t>
            </a: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78A9032-5D86-6444-BC99-E5CAFD538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748" y="1496972"/>
            <a:ext cx="4886458" cy="2673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844826" y="243568"/>
            <a:ext cx="10515600" cy="113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3600"/>
              <a:buFont typeface="Quicksand"/>
              <a:buNone/>
            </a:pPr>
            <a:r>
              <a:rPr lang="nl-NL"/>
              <a:t>2. Bestaande foto’s of video’s bewerken</a:t>
            </a:r>
            <a:endParaRPr/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838200" y="18401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nl-NL" u="sng">
                <a:solidFill>
                  <a:schemeClr val="hlink"/>
                </a:solidFill>
                <a:hlinkClick r:id="rId3"/>
              </a:rPr>
              <a:t>https://www.youtube.com/watch?v=P2uZF-5F1wI</a:t>
            </a:r>
            <a:endParaRPr/>
          </a:p>
        </p:txBody>
      </p:sp>
      <p:pic>
        <p:nvPicPr>
          <p:cNvPr id="134" name="Google Shape;134;p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8260" y="1096295"/>
            <a:ext cx="6675479" cy="3786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844826" y="243568"/>
            <a:ext cx="10515600" cy="113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3600"/>
              <a:buFont typeface="Quicksand"/>
              <a:buNone/>
            </a:pPr>
            <a:r>
              <a:rPr lang="nl-NL"/>
              <a:t>Deepfakes maken</a:t>
            </a:r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838200" y="18401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/>
              <a:t>Er zijn programma’s te vinden waarmee je zelf deepfakes kan maken.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/>
              <a:t>Zo kan je bijvoorbeeld je eigen gezicht op dat van Iron man plaatsen.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nl-NL"/>
              <a:t>Hoe meer foto’s je kan inladen van iemand, hoe echter het resultaat wordt.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/>
              <a:t>Iemand wat anders laten zeggen is meer apparatuur voor nodig.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844826" y="243568"/>
            <a:ext cx="10515600" cy="113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2582"/>
              </a:buClr>
              <a:buSzPts val="3600"/>
              <a:buFont typeface="Quicksand"/>
              <a:buNone/>
            </a:pPr>
            <a:r>
              <a:rPr lang="nl-NL"/>
              <a:t>Betrouwbaarheid</a:t>
            </a:r>
            <a:endParaRPr/>
          </a:p>
        </p:txBody>
      </p:sp>
      <p:sp>
        <p:nvSpPr>
          <p:cNvPr id="146" name="Google Shape;146;p8"/>
          <p:cNvSpPr txBox="1">
            <a:spLocks noGrp="1"/>
          </p:cNvSpPr>
          <p:nvPr>
            <p:ph type="body" idx="1"/>
          </p:nvPr>
        </p:nvSpPr>
        <p:spPr>
          <a:xfrm>
            <a:off x="838200" y="18401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/>
              <a:t>Als deepfakes zo makkelijk zijn om te maken…</a:t>
            </a:r>
            <a:br>
              <a:rPr lang="nl-NL"/>
            </a:br>
            <a:r>
              <a:rPr lang="nl-NL"/>
              <a:t>Kunnen we beelden dan nog vertrouwen?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/>
              <a:t>We proberen deepfakes te herkennen.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nl-NL"/>
              <a:t>Microsoft ontwikkelt daar software voor.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nl-NL"/>
              <a:t>Alleen deepfakes worden steeds beter…</a:t>
            </a:r>
            <a:endParaRPr/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9015" y="2653639"/>
            <a:ext cx="4650058" cy="4092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838200" y="1840139"/>
            <a:ext cx="7410319" cy="276891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l-NL"/>
              <a:t>Samen met de hele klas ga je een steentje blijdragen om cyperpesten en haatzaaien te stoppen!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nl-NL"/>
              <a:t>Pak het </a:t>
            </a:r>
            <a:r>
              <a:rPr lang="nl-NL">
                <a:solidFill>
                  <a:srgbClr val="502582"/>
                </a:solidFill>
              </a:rPr>
              <a:t>werkblad</a:t>
            </a:r>
            <a:r>
              <a:rPr lang="nl-NL"/>
              <a:t> erbij!</a:t>
            </a:r>
            <a:endParaRPr/>
          </a:p>
        </p:txBody>
      </p:sp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0788" y="1314450"/>
            <a:ext cx="3375241" cy="481739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844826" y="243568"/>
            <a:ext cx="10515600" cy="1139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icksand"/>
              <a:buNone/>
            </a:pPr>
            <a:r>
              <a:rPr lang="nl-NL"/>
              <a:t>Aan de slag!</a:t>
            </a:r>
            <a:endParaRPr/>
          </a:p>
        </p:txBody>
      </p:sp>
      <p:pic>
        <p:nvPicPr>
          <p:cNvPr id="155" name="Google Shape;155;p9" descr="A picture containing shi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8283" y="3567630"/>
            <a:ext cx="1753482" cy="2768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Macintosh PowerPoint</Application>
  <PresentationFormat>Breedbeeld</PresentationFormat>
  <Paragraphs>49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Quicksand</vt:lpstr>
      <vt:lpstr>Lato</vt:lpstr>
      <vt:lpstr>Lato Hairline</vt:lpstr>
      <vt:lpstr>Calibri</vt:lpstr>
      <vt:lpstr>Lato Light</vt:lpstr>
      <vt:lpstr>CT</vt:lpstr>
      <vt:lpstr>Deepfakes</vt:lpstr>
      <vt:lpstr>Deepfakes</vt:lpstr>
      <vt:lpstr>Deepfakes</vt:lpstr>
      <vt:lpstr>1. Iemand anders z’n gezicht plakken</vt:lpstr>
      <vt:lpstr>2. Bestaande foto’s of video’s bewerken</vt:lpstr>
      <vt:lpstr>2. Bestaande foto’s of video’s bewerken</vt:lpstr>
      <vt:lpstr>Deepfakes maken</vt:lpstr>
      <vt:lpstr>Betrouwbaarheid</vt:lpstr>
      <vt:lpstr>Aan de slag!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Deepfakes</dc:title>
  <dc:creator>Middel, L.M.</dc:creator>
  <cp:lastModifiedBy>Kirsten van der Winden</cp:lastModifiedBy>
  <cp:revision>1</cp:revision>
  <dcterms:created xsi:type="dcterms:W3CDTF">2020-05-19T11:43:39Z</dcterms:created>
  <dcterms:modified xsi:type="dcterms:W3CDTF">2021-03-22T14:35:25Z</dcterms:modified>
</cp:coreProperties>
</file>